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892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349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4933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2223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435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286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815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9423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7415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2856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7149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8580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2000" r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B3576-3F9D-4EDE-8C9C-E928E13DE665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61EE9-D974-44ED-B895-04C5D6F6E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7192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76591" y="1043510"/>
            <a:ext cx="5904820" cy="5040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tx1"/>
                </a:solidFill>
              </a:rPr>
              <a:t>  </a:t>
            </a:r>
            <a:r>
              <a:rPr lang="en-US" altLang="ko-KR" sz="2300" b="1" dirty="0" smtClean="0">
                <a:solidFill>
                  <a:schemeClr val="tx1"/>
                </a:solidFill>
              </a:rPr>
              <a:t>2015</a:t>
            </a:r>
            <a:r>
              <a:rPr lang="ko-KR" altLang="en-US" sz="2300" b="1" dirty="0" smtClean="0">
                <a:solidFill>
                  <a:schemeClr val="tx1"/>
                </a:solidFill>
              </a:rPr>
              <a:t>년 </a:t>
            </a:r>
            <a:r>
              <a:rPr lang="ko-KR" altLang="en-US" sz="2300" b="1" dirty="0" smtClean="0">
                <a:solidFill>
                  <a:schemeClr val="tx1"/>
                </a:solidFill>
              </a:rPr>
              <a:t>요가 반 신규 수강생 모집</a:t>
            </a:r>
            <a:endParaRPr lang="ko-KR" altLang="en-US" sz="2300" b="1" dirty="0">
              <a:solidFill>
                <a:schemeClr val="tx1"/>
              </a:solidFill>
            </a:endParaRPr>
          </a:p>
        </p:txBody>
      </p:sp>
      <p:pic>
        <p:nvPicPr>
          <p:cNvPr id="22" name="_x186105048" descr="EMB00000174106e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00043" y="395420"/>
            <a:ext cx="1571636" cy="51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1459827"/>
              </p:ext>
            </p:extLst>
          </p:nvPr>
        </p:nvGraphicFramePr>
        <p:xfrm>
          <a:off x="428604" y="1714480"/>
          <a:ext cx="5952808" cy="1191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503"/>
                <a:gridCol w="1913207"/>
                <a:gridCol w="1262183"/>
                <a:gridCol w="1475915"/>
              </a:tblGrid>
              <a:tr h="4509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프로그램  명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 영 요 </a:t>
                      </a:r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en-US" altLang="ko-KR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이용요금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모집정원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40897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요가 오전반</a:t>
                      </a:r>
                      <a:endParaRPr lang="en-US" altLang="ko-KR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매주 월</a:t>
                      </a:r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ko-KR" sz="15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500" b="1" baseline="0" dirty="0" smtClean="0">
                          <a:solidFill>
                            <a:schemeClr val="tx1"/>
                          </a:solidFill>
                        </a:rPr>
                        <a:t>수</a:t>
                      </a:r>
                      <a:r>
                        <a:rPr lang="en-US" altLang="ko-KR" sz="1500" b="1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500" b="1" baseline="0" dirty="0" smtClean="0">
                          <a:solidFill>
                            <a:schemeClr val="tx1"/>
                          </a:solidFill>
                        </a:rPr>
                        <a:t>금</a:t>
                      </a:r>
                      <a:endParaRPr lang="en-US" altLang="ko-KR" sz="15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500" b="1" baseline="0" dirty="0" smtClean="0">
                          <a:solidFill>
                            <a:schemeClr val="tx1"/>
                          </a:solidFill>
                        </a:rPr>
                        <a:t>(10:00 ~ 11:30)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</a:rPr>
                        <a:t>60,000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원</a:t>
                      </a:r>
                      <a:endParaRPr lang="en-US" altLang="ko-KR" sz="15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</a:rPr>
                        <a:t>(2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개월 분</a:t>
                      </a:r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ko-KR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25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명 이상</a:t>
                      </a:r>
                      <a:endParaRPr lang="en-US" altLang="ko-KR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28604" y="3143240"/>
            <a:ext cx="595280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/>
              <a:t>■ 접수기간 </a:t>
            </a:r>
            <a:r>
              <a:rPr lang="en-US" altLang="ko-KR" sz="1500" b="1" dirty="0" smtClean="0"/>
              <a:t>: 2015. </a:t>
            </a:r>
            <a:r>
              <a:rPr lang="en-US" altLang="ko-KR" sz="1500" b="1" dirty="0" smtClean="0"/>
              <a:t>7. 23(</a:t>
            </a:r>
            <a:r>
              <a:rPr lang="ko-KR" altLang="en-US" sz="1500" b="1" dirty="0" smtClean="0"/>
              <a:t>목</a:t>
            </a:r>
            <a:r>
              <a:rPr lang="en-US" altLang="ko-KR" sz="1500" b="1" dirty="0" smtClean="0"/>
              <a:t>) </a:t>
            </a:r>
            <a:r>
              <a:rPr lang="en-US" altLang="ko-KR" sz="1500" b="1" dirty="0" smtClean="0"/>
              <a:t>~ </a:t>
            </a:r>
            <a:r>
              <a:rPr lang="en-US" altLang="ko-KR" sz="1500" b="1" dirty="0" smtClean="0"/>
              <a:t>7. </a:t>
            </a:r>
            <a:r>
              <a:rPr lang="en-US" altLang="ko-KR" sz="1500" b="1" dirty="0" smtClean="0"/>
              <a:t>30</a:t>
            </a:r>
            <a:r>
              <a:rPr lang="en-US" altLang="ko-KR" sz="1500" b="1" dirty="0" smtClean="0"/>
              <a:t>(</a:t>
            </a:r>
            <a:r>
              <a:rPr lang="ko-KR" altLang="en-US" sz="1500" b="1" dirty="0" smtClean="0"/>
              <a:t>목</a:t>
            </a:r>
            <a:r>
              <a:rPr lang="en-US" altLang="ko-KR" sz="1500" b="1" dirty="0" smtClean="0"/>
              <a:t>) (09:00~18:00</a:t>
            </a:r>
            <a:r>
              <a:rPr lang="ko-KR" altLang="en-US" sz="1500" b="1" dirty="0" smtClean="0"/>
              <a:t>까지</a:t>
            </a:r>
            <a:r>
              <a:rPr lang="en-US" altLang="ko-KR" sz="1500" b="1" dirty="0" smtClean="0"/>
              <a:t>)</a:t>
            </a:r>
            <a:endParaRPr lang="en-US" altLang="ko-KR" sz="800" b="1" dirty="0" smtClean="0"/>
          </a:p>
          <a:p>
            <a:endParaRPr lang="en-US" altLang="ko-KR" sz="1500" b="1" dirty="0" smtClean="0"/>
          </a:p>
          <a:p>
            <a:r>
              <a:rPr lang="ko-KR" altLang="en-US" sz="1500" b="1" dirty="0" smtClean="0"/>
              <a:t>■ 교육기간 </a:t>
            </a:r>
            <a:r>
              <a:rPr lang="en-US" altLang="ko-KR" sz="1500" b="1" dirty="0"/>
              <a:t>: </a:t>
            </a:r>
            <a:r>
              <a:rPr lang="en-US" altLang="ko-KR" sz="1500" b="1" dirty="0" smtClean="0"/>
              <a:t>2015. </a:t>
            </a:r>
            <a:r>
              <a:rPr lang="en-US" altLang="ko-KR" sz="1500" b="1" dirty="0" smtClean="0"/>
              <a:t>8. 3(</a:t>
            </a:r>
            <a:r>
              <a:rPr lang="ko-KR" altLang="en-US" sz="1500" b="1" dirty="0" smtClean="0"/>
              <a:t>월</a:t>
            </a:r>
            <a:r>
              <a:rPr lang="en-US" altLang="ko-KR" sz="1500" b="1" dirty="0" smtClean="0"/>
              <a:t>) </a:t>
            </a:r>
            <a:r>
              <a:rPr lang="en-US" altLang="ko-KR" sz="1500" b="1" dirty="0"/>
              <a:t>~ </a:t>
            </a:r>
            <a:r>
              <a:rPr lang="en-US" altLang="ko-KR" sz="1500" b="1" dirty="0" smtClean="0"/>
              <a:t>9. 25(</a:t>
            </a:r>
            <a:r>
              <a:rPr lang="ko-KR" altLang="en-US" sz="1500" b="1" dirty="0" smtClean="0"/>
              <a:t>금</a:t>
            </a:r>
            <a:r>
              <a:rPr lang="en-US" altLang="ko-KR" sz="1500" b="1" dirty="0" smtClean="0"/>
              <a:t>)</a:t>
            </a:r>
            <a:endParaRPr lang="en-US" altLang="ko-KR" sz="1500" b="1" dirty="0" smtClean="0">
              <a:solidFill>
                <a:srgbClr val="FF0000"/>
              </a:solidFill>
            </a:endParaRPr>
          </a:p>
          <a:p>
            <a:endParaRPr lang="en-US" altLang="ko-KR" sz="1500" b="1" dirty="0" smtClean="0"/>
          </a:p>
          <a:p>
            <a:r>
              <a:rPr lang="ko-KR" altLang="en-US" sz="1500" b="1" dirty="0" smtClean="0"/>
              <a:t>■ 접수방법 </a:t>
            </a:r>
            <a:r>
              <a:rPr lang="en-US" altLang="ko-KR" sz="1500" b="1" dirty="0" smtClean="0"/>
              <a:t>: </a:t>
            </a:r>
            <a:r>
              <a:rPr lang="ko-KR" altLang="en-US" sz="1500" b="1" dirty="0" smtClean="0"/>
              <a:t>방문접수 및 전화접수</a:t>
            </a:r>
            <a:endParaRPr lang="en-US" altLang="ko-KR" sz="1500" b="1" dirty="0"/>
          </a:p>
          <a:p>
            <a:endParaRPr lang="en-US" altLang="ko-KR" sz="1500" b="1" dirty="0" smtClean="0"/>
          </a:p>
          <a:p>
            <a:r>
              <a:rPr lang="ko-KR" altLang="en-US" sz="1500" b="1" dirty="0" smtClean="0"/>
              <a:t>■ 모집인원 </a:t>
            </a:r>
            <a:r>
              <a:rPr lang="en-US" altLang="ko-KR" sz="1500" b="1" dirty="0"/>
              <a:t>: </a:t>
            </a:r>
            <a:r>
              <a:rPr lang="en-US" altLang="ko-KR" sz="1500" b="1" dirty="0" smtClean="0"/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25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명 이상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수강인원 미달 시 추가 접수 후 진행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   </a:t>
            </a:r>
            <a:endParaRPr lang="en-US" altLang="ko-KR" sz="600" b="1" dirty="0" smtClean="0">
              <a:solidFill>
                <a:srgbClr val="FF0000"/>
              </a:solidFill>
            </a:endParaRPr>
          </a:p>
          <a:p>
            <a:r>
              <a:rPr lang="en-US" altLang="ko-KR" sz="1500" b="1" dirty="0" smtClean="0"/>
              <a:t>  </a:t>
            </a:r>
          </a:p>
          <a:p>
            <a:r>
              <a:rPr lang="ko-KR" altLang="en-US" sz="1500" b="1" dirty="0" smtClean="0"/>
              <a:t>■ 교육장소 </a:t>
            </a:r>
            <a:r>
              <a:rPr lang="en-US" altLang="ko-KR" sz="1500" b="1" dirty="0"/>
              <a:t>: </a:t>
            </a:r>
            <a:r>
              <a:rPr lang="ko-KR" altLang="en-US" sz="1500" b="1" dirty="0" smtClean="0"/>
              <a:t>가평군 여성회관 </a:t>
            </a:r>
            <a:r>
              <a:rPr lang="en-US" altLang="ko-KR" sz="1500" b="1" dirty="0" smtClean="0"/>
              <a:t>2 </a:t>
            </a:r>
            <a:r>
              <a:rPr lang="ko-KR" altLang="en-US" sz="1500" b="1" dirty="0" smtClean="0"/>
              <a:t>층 </a:t>
            </a:r>
            <a:r>
              <a:rPr lang="ko-KR" altLang="en-US" sz="1500" b="1" dirty="0" smtClean="0"/>
              <a:t>다목적실</a:t>
            </a:r>
            <a:endParaRPr lang="en-US" altLang="ko-KR" sz="1500" b="1" dirty="0"/>
          </a:p>
          <a:p>
            <a:endParaRPr lang="en-US" altLang="ko-KR" sz="1500" b="1" dirty="0" smtClean="0"/>
          </a:p>
          <a:p>
            <a:r>
              <a:rPr lang="ko-KR" altLang="en-US" sz="1500" b="1" dirty="0" smtClean="0"/>
              <a:t>■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수 강 </a:t>
            </a:r>
            <a:r>
              <a:rPr lang="ko-KR" altLang="en-US" sz="1500" b="1" dirty="0" err="1" smtClean="0">
                <a:solidFill>
                  <a:srgbClr val="FF0000"/>
                </a:solidFill>
              </a:rPr>
              <a:t>료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 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60,000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원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(2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개월 분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  <a:endParaRPr lang="en-US" altLang="ko-KR" sz="1500" b="1" dirty="0">
              <a:solidFill>
                <a:srgbClr val="FF0000"/>
              </a:solidFill>
            </a:endParaRPr>
          </a:p>
          <a:p>
            <a:endParaRPr lang="en-US" altLang="ko-KR" sz="1500" b="1" dirty="0" smtClean="0"/>
          </a:p>
          <a:p>
            <a:r>
              <a:rPr lang="ko-KR" altLang="en-US" sz="1500" b="1" dirty="0" smtClean="0"/>
              <a:t>■ 문     의  </a:t>
            </a:r>
            <a:r>
              <a:rPr lang="en-US" altLang="ko-KR" sz="1500" b="1" dirty="0"/>
              <a:t>: </a:t>
            </a:r>
            <a:r>
              <a:rPr lang="ko-KR" altLang="en-US" sz="1500" b="1" dirty="0" smtClean="0"/>
              <a:t>가평군 여성회관 </a:t>
            </a:r>
            <a:r>
              <a:rPr lang="en-US" altLang="ko-KR" sz="1500" b="1" dirty="0" smtClean="0"/>
              <a:t>(031-8078-8081 </a:t>
            </a:r>
            <a:r>
              <a:rPr lang="en-US" altLang="ko-KR" sz="1500" b="1" dirty="0" smtClean="0"/>
              <a:t>~ </a:t>
            </a:r>
            <a:r>
              <a:rPr lang="en-US" altLang="ko-KR" sz="1500" b="1" dirty="0" smtClean="0"/>
              <a:t>8082)</a:t>
            </a:r>
          </a:p>
          <a:p>
            <a:endParaRPr lang="en-US" altLang="ko-KR" sz="1500" b="1" dirty="0" smtClean="0"/>
          </a:p>
          <a:p>
            <a:r>
              <a:rPr lang="en-US" altLang="ko-KR" sz="1500" b="1" dirty="0" smtClean="0"/>
              <a:t>※ </a:t>
            </a:r>
            <a:r>
              <a:rPr lang="ko-KR" altLang="en-US" sz="1500" b="1" dirty="0" smtClean="0"/>
              <a:t>수강인원 미달 시 운영 요일은 변경 될 수 있습니다</a:t>
            </a:r>
            <a:r>
              <a:rPr lang="en-US" altLang="ko-KR" sz="1500" b="1" dirty="0" smtClean="0"/>
              <a:t>.</a:t>
            </a:r>
            <a:r>
              <a:rPr lang="ko-KR" altLang="en-US" sz="1500" b="1" dirty="0" smtClean="0"/>
              <a:t> </a:t>
            </a:r>
            <a:endParaRPr lang="en-US" altLang="ko-KR" sz="1500" b="1" dirty="0" smtClean="0"/>
          </a:p>
          <a:p>
            <a:endParaRPr lang="en-US" altLang="ko-KR" sz="1500" b="1" dirty="0"/>
          </a:p>
          <a:p>
            <a:pPr algn="ctr"/>
            <a:r>
              <a:rPr lang="ko-KR" altLang="en-US" sz="1500" b="1" dirty="0" smtClean="0"/>
              <a:t>★★ 고객님들의 많은 관심 부탁 드립니다</a:t>
            </a:r>
            <a:r>
              <a:rPr lang="en-US" altLang="ko-KR" sz="1500" b="1" dirty="0" smtClean="0"/>
              <a:t>. ★★</a:t>
            </a:r>
            <a:endParaRPr lang="en-US" altLang="ko-KR" sz="1500" b="1" dirty="0" smtClean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42852" y="7786710"/>
          <a:ext cx="6072230" cy="927354"/>
        </p:xfrm>
        <a:graphic>
          <a:graphicData uri="http://schemas.openxmlformats.org/drawingml/2006/table">
            <a:tbl>
              <a:tblPr/>
              <a:tblGrid>
                <a:gridCol w="1305560"/>
                <a:gridCol w="4766670"/>
              </a:tblGrid>
              <a:tr h="913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solidFill>
                            <a:srgbClr val="222222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가평군시설관리공단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2225"/>
                          </a:solidFill>
                          <a:latin typeface="+mn-lt"/>
                          <a:ea typeface="HY강B"/>
                        </a:rPr>
                        <a:t>GAPYEONG Facilities Management Corporation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34871984" descr="EMB0000094011b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50" y="7929586"/>
            <a:ext cx="752475" cy="70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5912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159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경기도청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158</cp:revision>
  <cp:lastPrinted>2014-08-04T00:50:47Z</cp:lastPrinted>
  <dcterms:created xsi:type="dcterms:W3CDTF">2014-06-12T01:22:28Z</dcterms:created>
  <dcterms:modified xsi:type="dcterms:W3CDTF">2015-07-22T05:10:18Z</dcterms:modified>
</cp:coreProperties>
</file>